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</p:sldIdLst>
  <p:sldSz cx="9906000" cy="6858000" type="A4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25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609601"/>
            <a:ext cx="84201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953000"/>
            <a:ext cx="6934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1371601"/>
            <a:ext cx="84201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4068764"/>
            <a:ext cx="84201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Oval 6"/>
          <p:cNvSpPr/>
          <p:nvPr/>
        </p:nvSpPr>
        <p:spPr>
          <a:xfrm>
            <a:off x="4870450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87144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54789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" y="1600200"/>
            <a:ext cx="4378452" cy="452628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4376870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5550" y="1600200"/>
            <a:ext cx="4378590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95300" y="2212848"/>
            <a:ext cx="4378452" cy="391363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061966" y="2212849"/>
            <a:ext cx="4378452" cy="3913187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345" y="266700"/>
            <a:ext cx="3259006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066" y="273051"/>
            <a:ext cx="54121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345" y="2438401"/>
            <a:ext cx="3259006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9541" y="228600"/>
            <a:ext cx="6187809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33803" y="1143000"/>
            <a:ext cx="655928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9541" y="5810250"/>
            <a:ext cx="6187809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93627" y="6356351"/>
            <a:ext cx="2259806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4D2DF9E-989F-4966-BA34-7B4F8639083C}" type="datetimeFigureOut">
              <a:rPr lang="th-TH" smtClean="0"/>
              <a:pPr/>
              <a:t>06/07/58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4096" y="6356351"/>
            <a:ext cx="3085306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5219" y="6356351"/>
            <a:ext cx="608806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A55C52C-070D-4A12-9061-D16019B86F0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Oval 6"/>
          <p:cNvSpPr/>
          <p:nvPr/>
        </p:nvSpPr>
        <p:spPr>
          <a:xfrm>
            <a:off x="9162574" y="6499384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16546" y="6499384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&#3623;&#3636;&#3604;&#3637;&#3650;&#3629;&#3626;&#3629;&#3609;%20&#3650;&#3619;&#3591;&#3648;&#3619;&#3637;&#3618;&#3609;&#3607;&#3635;&#3627;&#3609;&#3633;&#3591;%20&#3626;&#3606;&#3634;&#3610;&#3633;&#3609;&#3619;&#3634;&#3617;&#3592;&#3636;&#3605;&#3605;&#3636;%20&#3605;&#3629;&#3609;&#3607;&#3637;&#3656;%202.mp4" TargetMode="External"/><Relationship Id="rId13" Type="http://schemas.openxmlformats.org/officeDocument/2006/relationships/hyperlink" Target="5%20&#3648;&#3607;&#3588;&#3609;&#3636;&#3588;&#3588;&#3623;&#3619;&#3619;&#3641;&#3657;%20%20&#3651;&#3609;&#3585;&#3634;&#3619;&#3606;&#3656;&#3634;&#3618;&#3607;&#3635;&#3626;&#3634;&#3619;&#3588;&#3604;&#3637;.pptx" TargetMode="External"/><Relationship Id="rId18" Type="http://schemas.openxmlformats.org/officeDocument/2006/relationships/hyperlink" Target="https://www.facebook.com/groups/752870351448735/" TargetMode="External"/><Relationship Id="rId3" Type="http://schemas.openxmlformats.org/officeDocument/2006/relationships/hyperlink" Target="&#3649;&#3612;&#3609;&#3585;&#3634;&#3619;&#3626;&#3629;&#3609;&#3648;&#3605;&#3619;&#3637;&#3618;&#3617;&#3626;&#3656;&#3591;%2075%20&#3648;&#3611;&#3629;&#3619;&#3660;&#3648;&#3595;&#3655;&#3609;.docx" TargetMode="External"/><Relationship Id="rId21" Type="http://schemas.openxmlformats.org/officeDocument/2006/relationships/image" Target="../media/image2.png"/><Relationship Id="rId7" Type="http://schemas.openxmlformats.org/officeDocument/2006/relationships/hyperlink" Target="&#3623;&#3636;&#3604;&#3637;&#3650;&#3629;&#3626;&#3629;&#3609;%20&#3650;&#3619;&#3591;&#3648;&#3619;&#3637;&#3618;&#3609;&#3607;&#3635;&#3627;&#3609;&#3633;&#3591;%20&#3626;&#3606;&#3634;&#3610;&#3633;&#3609;&#3619;&#3634;&#3617;&#3592;&#3636;&#3605;&#3605;&#3636;%20%20&#3605;&#3629;&#3609;&#3607;&#3637;&#3656;%201.mp4" TargetMode="External"/><Relationship Id="rId12" Type="http://schemas.openxmlformats.org/officeDocument/2006/relationships/hyperlink" Target="&#3585;&#3634;&#3619;&#3648;&#3586;&#3637;&#3618;&#3609;&#3610;&#3607;&#3626;&#3634;&#3619;&#3588;&#3604;&#3637;.pptx" TargetMode="External"/><Relationship Id="rId17" Type="http://schemas.openxmlformats.org/officeDocument/2006/relationships/hyperlink" Target="&#3626;&#3634;&#3619;&#3588;&#3604;&#3637;TV%20(2).doc" TargetMode="External"/><Relationship Id="rId2" Type="http://schemas.openxmlformats.org/officeDocument/2006/relationships/hyperlink" Target="&#3651;&#3592;&#3651;&#3626;&#3585;&#3656;&#3629;&#3609;&#3648;&#3619;&#3637;&#3618;&#3609;.ppsx" TargetMode="External"/><Relationship Id="rId16" Type="http://schemas.openxmlformats.org/officeDocument/2006/relationships/hyperlink" Target="&#3588;&#3623;&#3634;&#3617;&#3619;&#3641;&#3657;&#3648;&#3610;&#3639;&#3657;&#3629;&#3591;&#3605;&#3657;&#3609;&#3585;&#3634;&#3619;&#3605;&#3633;&#3604;&#3605;&#3656;&#3629;&#3623;&#3636;&#3604;&#3637;&#3650;&#3629;.doc" TargetMode="External"/><Relationship Id="rId20" Type="http://schemas.openxmlformats.org/officeDocument/2006/relationships/hyperlink" Target="&#3591;&#3634;&#3609;%20&#3617;%205-2-57/vdo%20M%205-57/5-1/&#3623;&#3633;&#3618;&#3648;&#3585;&#3656;&#3634;/PDCA.pptx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H:\2-57\&#3585;&#3623;&#3656;&#3634;&#3592;&#3632;&#3648;&#3611;&#3655;&#3609;&#3626;&#3634;&#3619;&#3588;&#3604;&#3637;\&#3591;&#3634;&#3609;%2050%20&#3648;&#3611;&#3629;&#3619;&#3660;&#3648;&#3595;&#3655;&#3609;&#3626;&#3656;&#3591;&#3626;&#3634;&#3619;&#3588;&#3604;&#3637;\&#3648;&#3585;&#3637;&#3656;&#3618;&#3623;&#3585;&#3633;&#3610;&#3650;&#3619;&#3591;&#3648;&#3619;&#3637;&#3618;&#3609;.ppsx" TargetMode="External"/><Relationship Id="rId11" Type="http://schemas.openxmlformats.org/officeDocument/2006/relationships/hyperlink" Target="&#3648;&#3607;&#3588;&#3609;&#3636;&#3588;&#3605;&#3633;&#3604;&#3605;&#3656;&#3629;%20Ulead%20Studio%20&#3648;&#3610;&#3639;&#3657;&#3629;&#3591;&#3605;&#3657;&#3609;.mp4" TargetMode="External"/><Relationship Id="rId5" Type="http://schemas.openxmlformats.org/officeDocument/2006/relationships/hyperlink" Target="&#3616;&#3634;&#3614;&#3585;&#3636;&#3592;&#3585;&#3619;&#3619;&#3617;&#3585;&#3634;&#3619;&#3648;&#3619;&#3637;&#3618;&#3609;.ppsx" TargetMode="External"/><Relationship Id="rId15" Type="http://schemas.openxmlformats.org/officeDocument/2006/relationships/hyperlink" Target="&#3616;&#3634;&#3614;&#3594;&#3623;&#3609;&#3588;&#3636;&#3604;.ppsx" TargetMode="External"/><Relationship Id="rId23" Type="http://schemas.openxmlformats.org/officeDocument/2006/relationships/slide" Target="slide3.xml"/><Relationship Id="rId10" Type="http://schemas.openxmlformats.org/officeDocument/2006/relationships/hyperlink" Target="&#3588;&#3641;&#3656;&#3617;&#3639;&#3629;%20Sony%20vagas.doc" TargetMode="External"/><Relationship Id="rId19" Type="http://schemas.openxmlformats.org/officeDocument/2006/relationships/hyperlink" Target="&#3591;&#3634;&#3609;%20&#3617;%205-2-57/vdo%20M%205-57/5-1/&#3623;&#3633;&#3618;&#3648;&#3585;&#3656;&#3634;/point&#3648;&#3586;&#3639;&#3656;&#3629;&#3609;&#3610;&#3634;&#3591;&#3621;&#3634;&#3591;.pptx" TargetMode="External"/><Relationship Id="rId4" Type="http://schemas.openxmlformats.org/officeDocument/2006/relationships/hyperlink" Target="&#3585;&#3634;&#3619;&#3648;&#3605;&#3619;&#3637;&#3618;&#3617;&#3588;&#3623;&#3634;&#3617;&#3614;&#3619;&#3657;&#3629;&#3617;.rtf" TargetMode="External"/><Relationship Id="rId9" Type="http://schemas.openxmlformats.org/officeDocument/2006/relationships/hyperlink" Target="&#3623;&#3636;&#3604;&#3637;&#3650;&#3629;&#3626;&#3629;&#3609;%20&#3650;&#3619;&#3591;&#3648;&#3619;&#3637;&#3618;&#3609;&#3607;&#3635;&#3627;&#3609;&#3633;&#3591;%20&#3626;&#3606;&#3634;&#3610;&#3633;&#3609;&#3619;&#3634;&#3617;&#3592;&#3636;&#3605;&#3605;&#3636;%20&#3605;&#3629;&#3609;&#3607;&#3637;&#3656;%203.mp4" TargetMode="External"/><Relationship Id="rId14" Type="http://schemas.openxmlformats.org/officeDocument/2006/relationships/hyperlink" Target="PPT%20&#3650;&#3619;&#3591;&#3648;&#3619;&#3637;&#3618;&#3609;&#3607;&#3635;&#3627;&#3609;&#3633;&#3591;.pptx" TargetMode="External"/><Relationship Id="rId2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&#3591;&#3634;&#3609;%20&#3617;%205-2-57/vdo%20M%205-57/5-2/&#3586;&#3637;&#3657;&#3648;&#3623;&#3629;&#3619;&#3660;%20&#3594;&#3637;&#3623;&#3636;&#3605;&#3648;&#3604;&#3655;&#3585;&#3648;&#3619;&#3637;&#3618;&#3609;/&#3594;&#3637;&#3623;&#3636;&#3605;&#3648;&#3604;&#3655;&#3585;&#3648;&#3619;&#3637;&#3618;&#3609;.mp4" TargetMode="External"/><Relationship Id="rId13" Type="http://schemas.openxmlformats.org/officeDocument/2006/relationships/hyperlink" Target="&#3591;&#3634;&#3609;%20&#3617;%205-2-57/vdo%20M%205-57/5-6/work/&#3616;&#3634;&#3614;&#3618;&#3609;&#3605;&#3619;&#3660;&#3586;&#3629;&#3591;&#3593;&#3633;&#3609;%201.mp4" TargetMode="External"/><Relationship Id="rId18" Type="http://schemas.openxmlformats.org/officeDocument/2006/relationships/hyperlink" Target="&#3591;&#3634;&#3609;%20&#3617;%205-2-57/vdo%20M%205-57" TargetMode="External"/><Relationship Id="rId3" Type="http://schemas.openxmlformats.org/officeDocument/2006/relationships/hyperlink" Target="&#3591;&#3634;&#3609;%20&#3617;%205-2-57/vdo%20M%205-57/5-1/&#3607;&#3637;&#3617;&#3591;&#3634;&#3609;&#3629;&#3616;&#3636;&#3597;&#3597;&#3634;%20&#3623;&#3633;&#3604;&#3594;&#3657;&#3634;&#3591;&#3651;&#3627;&#3657;/&#3626;&#3634;&#3619;&#3588;&#3604;&#3637;&#3623;&#3633;&#3604;&#3594;&#3657;&#3634;&#3591;&#3651;&#3627;&#3657;.mp4" TargetMode="External"/><Relationship Id="rId7" Type="http://schemas.openxmlformats.org/officeDocument/2006/relationships/hyperlink" Target="&#3591;&#3634;&#3609;%20&#3617;%205-2-57/vdo%20M%205-57/5-4/lerkar%20group%20&#3624;&#3641;&#3609;&#3618;&#3660;&#3607;&#3633;&#3585;&#3625;&#3636;&#3603;&#3618;&#3632;&#3621;&#3634;/&#3616;&#3634;&#3614;&#3618;&#3609;&#3605;&#3619;&#3660;&#3586;&#3629;&#3591;&#3593;&#3633;&#3609;.mp4" TargetMode="External"/><Relationship Id="rId12" Type="http://schemas.openxmlformats.org/officeDocument/2006/relationships/hyperlink" Target="&#3591;&#3634;&#3609;%20&#3617;%205-2-57/vdo%20M%205-57/5-2/&#3592;&#3641;&#3591;&#3627;&#3617;&#3634;&#3613;&#3656;&#3634;&#3652;&#3615;&#3649;&#3604;&#3591;.wmv" TargetMode="External"/><Relationship Id="rId17" Type="http://schemas.openxmlformats.org/officeDocument/2006/relationships/hyperlink" Target="https://www.youtube.com/watch?v=86TNTvZ_2-8" TargetMode="External"/><Relationship Id="rId2" Type="http://schemas.openxmlformats.org/officeDocument/2006/relationships/hyperlink" Target="&#3591;&#3634;&#3609;%20&#3617;%205-2-57/vdo%20M%205-57/5-1/one%20direction%20&#3648;&#3586;&#3639;&#3656;&#3629;&#3609;&#3610;&#3634;&#3591;&#3621;&#3634;&#3591;/Sarakadee.mp4" TargetMode="External"/><Relationship Id="rId16" Type="http://schemas.openxmlformats.org/officeDocument/2006/relationships/hyperlink" Target="&#3591;&#3634;&#3609;%20&#3617;%205-2-57/vdo%20M%205-57/5-3/golden%20rainbow%20&#3650;&#3585;&#3605;&#3634;&#3610;&#3634;&#3619;&#3641;/&#3626;&#3634;&#3619;&#3588;&#3604;&#3637;%20&#3650;&#3585;&#3605;&#3634;&#3610;&#3634;&#3619;&#3641;4.wm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3591;&#3634;&#3609;%20&#3617;%205-2-57/vdo%20M%205-57/5-3/&#3650;&#3594;&#3585;&#3640;%20&#3609;&#3657;&#3635;&#3605;&#3585;&#3607;&#3619;&#3634;&#3618;&#3586;&#3634;&#3623;/&#3609;&#3657;&#3635;&#3605;&#3585;&#3607;&#3619;&#3634;&#3618;&#3586;&#3634;&#3623;%20(2).mp4" TargetMode="External"/><Relationship Id="rId11" Type="http://schemas.openxmlformats.org/officeDocument/2006/relationships/hyperlink" Target="&#3591;&#3634;&#3609;%20&#3617;%205-2-57/vdo%20M%205-57/5-6/&#3627;&#3634;&#3604;&#3609;&#3619;&#3634;&#3607;&#3633;&#3624;&#3609;&#3660;/My%20Movie.mp4" TargetMode="External"/><Relationship Id="rId5" Type="http://schemas.openxmlformats.org/officeDocument/2006/relationships/hyperlink" Target="&#3591;&#3634;&#3609;%20&#3617;%205-2-57/vdo%20M%205-57/5-1/&#3623;&#3633;&#3618;&#3648;&#3585;&#3656;&#3634;/&#3623;&#3633;&#3604;&#3606;&#3657;&#3635;Succ.mp4" TargetMode="External"/><Relationship Id="rId15" Type="http://schemas.openxmlformats.org/officeDocument/2006/relationships/hyperlink" Target="&#3591;&#3634;&#3609;%20&#3617;%205-2-57/vdo%20M%205-57/5-3/&#3588;&#3636;&#3604;&#3605;&#3637;&#3657;%20&#3585;&#3621;&#3648;&#3617;&#3655;&#3604;&#3585;&#3634;&#3619;&#3586;&#3634;&#3618;/&#3626;&#3634;&#3619;&#3588;&#3604;&#3637;.mp4" TargetMode="External"/><Relationship Id="rId10" Type="http://schemas.openxmlformats.org/officeDocument/2006/relationships/hyperlink" Target="&#3591;&#3634;&#3609;%20&#3617;%205-2-57/vdo%20M%205-57/5-2/&#3595;&#3634;&#3621;&#3634;&#3648;&#3611;&#3634;&#3626;&#3629;&#3591;&#3649;&#3606;&#3623;/&#3626;&#3634;&#3619;&#3588;&#3604;&#3637;&#3618;&#3632;&#3621;&#3634;&#3609;&#3656;&#3634;&#3585;&#3621;&#3633;&#3623;&#3592;&#3619;&#3636;&#3591;&#3627;&#3619;&#3639;&#3629;.wmv" TargetMode="External"/><Relationship Id="rId4" Type="http://schemas.openxmlformats.org/officeDocument/2006/relationships/hyperlink" Target="&#3591;&#3634;&#3609;%20&#3617;%205-2-57/vdo%20M%205-57/5-3/&#3649;&#3621;&#3657;&#3623;&#3649;&#3605;&#3656;&#3626;&#3610;&#3634;&#3618;&#3651;&#3592;%20&#3624;&#3641;&#3609;&#3618;&#3660;&#3588;&#3609;&#3594;&#3619;&#3634;&#3618;&#3632;&#3621;&#3634;/&#3624;&#3641;&#3609;&#3618;&#3660;&#3588;&#3609;&#3594;&#3619;&#3634;&#3618;&#3632;&#3621;&#3634;.wmv" TargetMode="External"/><Relationship Id="rId9" Type="http://schemas.openxmlformats.org/officeDocument/2006/relationships/hyperlink" Target="&#3591;&#3634;&#3609;%20&#3617;%205-2-57/vdo%20M%205-57/5-3/&#3627;&#3621;&#3623;&#3591;&#3652;&#3585;&#3656;%20never%20drine%20&#3623;&#3633;&#3604;&#3594;&#3657;&#3634;&#3591;&#3651;&#3627;&#3657;/&#3610;&#3657;&#3634;&#3609;&#3648;&#3619;&#3634;&#3585;&#3655;&#3609;&#3656;&#3634;&#3648;&#3607;&#3637;&#3656;&#3618;&#3623;%20(&#3627;&#3621;&#3623;&#3591;%20&#8217;%20never%20dies).mp4" TargetMode="External"/><Relationship Id="rId14" Type="http://schemas.openxmlformats.org/officeDocument/2006/relationships/hyperlink" Target="&#3591;&#3634;&#3609;%20&#3617;%205-2-57/vdo%20M%205-57/5-2/&#3617;&#3640;&#3656;&#3618;&#3592;&#3636;&#3609;&#3652;&#3595;&#3648;&#3610;&#3629;&#3619;&#3660;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Ulead%20VideoStudio%20Plus%2011.5%20with%20Dolby%20Digital%20PowerPack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sony%20vegas%20pro%2011%20portable/Sony%20Vegas%20Pro%2011%20Portable!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346802" y="2389428"/>
            <a:ext cx="3214710" cy="191078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400" dirty="0" smtClean="0">
                <a:hlinkClick r:id="rId2" action="ppaction://hlinkpres?slideindex=1&amp;slidetitle="/>
              </a:rPr>
              <a:t>ใจใสก่อนเรียน</a:t>
            </a:r>
            <a:endParaRPr lang="th-TH" sz="2400" dirty="0" smtClean="0"/>
          </a:p>
          <a:p>
            <a:r>
              <a:rPr lang="th-TH" sz="2400" dirty="0" smtClean="0">
                <a:hlinkClick r:id="rId3" action="ppaction://hlinkfile"/>
              </a:rPr>
              <a:t>แผนการสอน</a:t>
            </a:r>
            <a:endParaRPr lang="th-TH" sz="2400" dirty="0" smtClean="0"/>
          </a:p>
          <a:p>
            <a:r>
              <a:rPr lang="th-TH" sz="2400" dirty="0" smtClean="0">
                <a:hlinkClick r:id="rId4" action="ppaction://hlinkfile"/>
              </a:rPr>
              <a:t>การเตรียมความพร้อม</a:t>
            </a:r>
            <a:endParaRPr lang="th-TH" sz="2400" dirty="0" smtClean="0"/>
          </a:p>
          <a:p>
            <a:r>
              <a:rPr lang="th-TH" sz="2400" dirty="0" smtClean="0">
                <a:hlinkClick r:id="rId5" action="ppaction://hlinkpres?slideindex=1&amp;slidetitle="/>
              </a:rPr>
              <a:t>ภาพกิจกรรมการเรียน</a:t>
            </a:r>
            <a:endParaRPr lang="en-US" sz="2400" dirty="0" smtClean="0"/>
          </a:p>
          <a:p>
            <a:endParaRPr lang="th-TH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734883" y="1685035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hlinkClick r:id="rId6" action="ppaction://hlinkpres?slideindex=1&amp;slidetitle="/>
              </a:rPr>
              <a:t>เกี่ยวกับโรงเรียน</a:t>
            </a:r>
            <a:endParaRPr lang="th-TH" dirty="0"/>
          </a:p>
        </p:txBody>
      </p:sp>
      <p:sp>
        <p:nvSpPr>
          <p:cNvPr id="8" name="TextBox 7"/>
          <p:cNvSpPr txBox="1"/>
          <p:nvPr/>
        </p:nvSpPr>
        <p:spPr>
          <a:xfrm>
            <a:off x="443868" y="2348880"/>
            <a:ext cx="4262705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>
                <a:solidFill>
                  <a:schemeClr val="bg1"/>
                </a:solidFill>
                <a:hlinkClick r:id="rId7" action="ppaction://hlinkfile"/>
              </a:rPr>
              <a:t>วิดีโอสอน โรงเรียนทำหนัง สถาบันรามจิตติ  ตอนที่ 1</a:t>
            </a:r>
            <a:endParaRPr lang="th-TH" sz="2400" dirty="0" smtClean="0">
              <a:solidFill>
                <a:schemeClr val="bg1"/>
              </a:solidFill>
            </a:endParaRPr>
          </a:p>
          <a:p>
            <a:r>
              <a:rPr lang="th-TH" sz="2400" dirty="0" smtClean="0">
                <a:solidFill>
                  <a:schemeClr val="bg1"/>
                </a:solidFill>
                <a:hlinkClick r:id="rId8" action="ppaction://hlinkfile"/>
              </a:rPr>
              <a:t>วิดีโอสอน โรงเรียนทำหนัง สถาบันรามจิตติ  ตอนที่ 2</a:t>
            </a:r>
            <a:endParaRPr lang="th-TH" sz="2400" dirty="0" smtClean="0">
              <a:solidFill>
                <a:schemeClr val="bg1"/>
              </a:solidFill>
            </a:endParaRPr>
          </a:p>
          <a:p>
            <a:r>
              <a:rPr lang="th-TH" sz="2400" dirty="0" smtClean="0">
                <a:solidFill>
                  <a:schemeClr val="bg1"/>
                </a:solidFill>
                <a:hlinkClick r:id="rId9" action="ppaction://hlinkfile"/>
              </a:rPr>
              <a:t>วิดีโอสอน โรงเรียนทำหนัง สถาบันรามจิตติ  ตอนที่ 3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th-TH" sz="2400" dirty="0">
                <a:solidFill>
                  <a:schemeClr val="bg1"/>
                </a:solidFill>
                <a:hlinkClick r:id="rId10" action="ppaction://hlinkfile"/>
              </a:rPr>
              <a:t>แนะนำการตัดต่อวิดีโอด้วย </a:t>
            </a:r>
            <a:r>
              <a:rPr lang="en-US" sz="2400" dirty="0">
                <a:solidFill>
                  <a:schemeClr val="bg1"/>
                </a:solidFill>
                <a:hlinkClick r:id="rId10" action="ppaction://hlinkfile"/>
              </a:rPr>
              <a:t>Sony </a:t>
            </a:r>
            <a:r>
              <a:rPr lang="en-US" sz="2400" dirty="0" err="1">
                <a:solidFill>
                  <a:schemeClr val="bg1"/>
                </a:solidFill>
                <a:hlinkClick r:id="rId10" action="ppaction://hlinkfile"/>
              </a:rPr>
              <a:t>vagas</a:t>
            </a:r>
            <a:r>
              <a:rPr lang="en-US" sz="2400" dirty="0">
                <a:solidFill>
                  <a:schemeClr val="bg1"/>
                </a:solidFill>
                <a:hlinkClick r:id="rId10" action="ppaction://hlinkfile"/>
              </a:rPr>
              <a:t> 7.0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th-TH" sz="2400" dirty="0">
                <a:solidFill>
                  <a:schemeClr val="bg1"/>
                </a:solidFill>
                <a:hlinkClick r:id="rId11" action="ppaction://hlinkfile"/>
              </a:rPr>
              <a:t> เทคนิคตัดต่อ </a:t>
            </a:r>
            <a:r>
              <a:rPr lang="en-US" sz="2400" dirty="0" err="1">
                <a:solidFill>
                  <a:schemeClr val="bg1"/>
                </a:solidFill>
                <a:hlinkClick r:id="rId11" action="ppaction://hlinkfile"/>
              </a:rPr>
              <a:t>Ulead</a:t>
            </a:r>
            <a:r>
              <a:rPr lang="en-US" sz="2400" dirty="0">
                <a:solidFill>
                  <a:schemeClr val="bg1"/>
                </a:solidFill>
                <a:hlinkClick r:id="rId11" action="ppaction://hlinkfile"/>
              </a:rPr>
              <a:t> Studio </a:t>
            </a:r>
            <a:r>
              <a:rPr lang="th-TH" sz="2400" dirty="0" smtClean="0">
                <a:solidFill>
                  <a:schemeClr val="bg1"/>
                </a:solidFill>
                <a:hlinkClick r:id="rId11" action="ppaction://hlinkfile"/>
              </a:rPr>
              <a:t>เบื้องต้น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th-TH" sz="2400" dirty="0">
                <a:solidFill>
                  <a:schemeClr val="bg1"/>
                </a:solidFill>
                <a:hlinkClick r:id="rId12" action="ppaction://hlinkpres?slideindex=1&amp;slidetitle="/>
              </a:rPr>
              <a:t>การเขียนบทสารคดี</a:t>
            </a:r>
            <a:endParaRPr lang="th-TH" sz="2400" dirty="0">
              <a:solidFill>
                <a:schemeClr val="bg1"/>
              </a:solidFill>
            </a:endParaRPr>
          </a:p>
          <a:p>
            <a:r>
              <a:rPr lang="th-TH" sz="2400" dirty="0">
                <a:solidFill>
                  <a:schemeClr val="bg1"/>
                </a:solidFill>
                <a:hlinkClick r:id="rId13" action="ppaction://hlinkpres?slideindex=1&amp;slidetitle="/>
              </a:rPr>
              <a:t>5 เทคนิคควรรู้  ในการถ่ายทำสารคดี</a:t>
            </a:r>
            <a:endParaRPr lang="th-TH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  <a:hlinkClick r:id="rId14" action="ppaction://hlinkpres?slideindex=1&amp;slidetitle="/>
              </a:rPr>
              <a:t>PPT </a:t>
            </a:r>
            <a:r>
              <a:rPr lang="th-TH" sz="2400" dirty="0">
                <a:solidFill>
                  <a:schemeClr val="bg1"/>
                </a:solidFill>
                <a:hlinkClick r:id="rId14" action="ppaction://hlinkpres?slideindex=1&amp;slidetitle="/>
              </a:rPr>
              <a:t>โรงเรียนทำ</a:t>
            </a:r>
            <a:r>
              <a:rPr lang="th-TH" sz="2400" dirty="0" smtClean="0">
                <a:solidFill>
                  <a:schemeClr val="bg1"/>
                </a:solidFill>
                <a:hlinkClick r:id="rId14" action="ppaction://hlinkpres?slideindex=1&amp;slidetitle="/>
              </a:rPr>
              <a:t>หนัง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th-TH" sz="2400" dirty="0">
                <a:solidFill>
                  <a:schemeClr val="bg1"/>
                </a:solidFill>
                <a:hlinkClick r:id="rId15" action="ppaction://hlinkpres?slideindex=1&amp;slidetitle="/>
              </a:rPr>
              <a:t>ภาพชวนคิด</a:t>
            </a:r>
            <a:endParaRPr lang="th-TH" sz="2400" dirty="0">
              <a:solidFill>
                <a:schemeClr val="bg1"/>
              </a:solidFill>
            </a:endParaRPr>
          </a:p>
          <a:p>
            <a:r>
              <a:rPr lang="th-TH" sz="2400" dirty="0">
                <a:solidFill>
                  <a:schemeClr val="bg1"/>
                </a:solidFill>
                <a:hlinkClick r:id="rId16" action="ppaction://hlinkfile"/>
              </a:rPr>
              <a:t>ความรู้เบื้องต้นเกี่ยวกับการตัดต่อ</a:t>
            </a:r>
            <a:r>
              <a:rPr lang="th-TH" sz="2400" dirty="0" smtClean="0">
                <a:solidFill>
                  <a:schemeClr val="bg1"/>
                </a:solidFill>
                <a:hlinkClick r:id="rId16" action="ppaction://hlinkfile"/>
              </a:rPr>
              <a:t>วิดีโอ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th-TH" sz="2400" dirty="0">
                <a:solidFill>
                  <a:schemeClr val="bg1"/>
                </a:solidFill>
                <a:hlinkClick r:id="rId17" action="ppaction://hlinkfile"/>
              </a:rPr>
              <a:t>ตัวอย่างสคริปต์รายการทีวี</a:t>
            </a:r>
            <a:r>
              <a:rPr lang="th-TH" dirty="0">
                <a:solidFill>
                  <a:schemeClr val="bg1"/>
                </a:solidFill>
              </a:rPr>
              <a:t/>
            </a:r>
            <a:br>
              <a:rPr lang="th-TH" dirty="0">
                <a:solidFill>
                  <a:schemeClr val="bg1"/>
                </a:solidFill>
              </a:rPr>
            </a:br>
            <a:endParaRPr lang="th-TH" dirty="0">
              <a:solidFill>
                <a:schemeClr val="bg1"/>
              </a:solidFill>
            </a:endParaRPr>
          </a:p>
          <a:p>
            <a:r>
              <a:rPr lang="th-TH" dirty="0"/>
              <a:t/>
            </a:r>
            <a:br>
              <a:rPr lang="th-TH" dirty="0"/>
            </a:br>
            <a:endParaRPr lang="th-TH" dirty="0"/>
          </a:p>
        </p:txBody>
      </p:sp>
      <p:sp>
        <p:nvSpPr>
          <p:cNvPr id="9" name="TextBox 8"/>
          <p:cNvSpPr txBox="1"/>
          <p:nvPr/>
        </p:nvSpPr>
        <p:spPr>
          <a:xfrm>
            <a:off x="4706573" y="4221088"/>
            <a:ext cx="488768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hlinkClick r:id="rId18"/>
              </a:rPr>
              <a:t>ส่งงานผ่าน </a:t>
            </a:r>
            <a:r>
              <a:rPr lang="en-US" dirty="0" err="1" smtClean="0">
                <a:hlinkClick r:id="rId18"/>
              </a:rPr>
              <a:t>facebook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th-TH" sz="1500" dirty="0" smtClean="0"/>
              <a:t>                      (พรเพ็ญ  ขวัญพัทลุง)</a:t>
            </a:r>
          </a:p>
          <a:p>
            <a:r>
              <a:rPr lang="th-TH" dirty="0" smtClean="0">
                <a:hlinkClick r:id="rId19" action="ppaction://hlinkpres?slideindex=1&amp;slidetitle="/>
              </a:rPr>
              <a:t>ตัวอย่าง</a:t>
            </a:r>
            <a:r>
              <a:rPr lang="th-TH" dirty="0" err="1" smtClean="0">
                <a:hlinkClick r:id="rId19" action="ppaction://hlinkpres?slideindex=1&amp;slidetitle="/>
              </a:rPr>
              <a:t>สารคดี</a:t>
            </a:r>
            <a:r>
              <a:rPr lang="th-TH" dirty="0" smtClean="0">
                <a:hlinkClick r:id="rId19" action="ppaction://hlinkpres?slideindex=1&amp;slidetitle="/>
              </a:rPr>
              <a:t>ตามสัญญาโครงการฯ</a:t>
            </a:r>
            <a:endParaRPr lang="th-TH" dirty="0" smtClean="0"/>
          </a:p>
          <a:p>
            <a:r>
              <a:rPr lang="th-TH" dirty="0" smtClean="0">
                <a:hlinkClick r:id="rId20" action="ppaction://hlinkpres?slideindex=1&amp;slidetitle="/>
              </a:rPr>
              <a:t>แผนการดำเนินงาน </a:t>
            </a:r>
            <a:r>
              <a:rPr lang="en-US" dirty="0" smtClean="0">
                <a:hlinkClick r:id="rId20" action="ppaction://hlinkpres?slideindex=1&amp;slidetitle="/>
              </a:rPr>
              <a:t>PDCA </a:t>
            </a:r>
            <a:r>
              <a:rPr lang="th-TH" dirty="0" smtClean="0">
                <a:hlinkClick r:id="rId20" action="ppaction://hlinkpres?slideindex=1&amp;slidetitle="/>
              </a:rPr>
              <a:t>นักเรียน</a:t>
            </a:r>
            <a:endParaRPr lang="th-TH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4056354" y="-2969"/>
            <a:ext cx="1857388" cy="15001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13" name="รูปภาพ 4"/>
          <p:cNvPicPr/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17" r="80943"/>
          <a:stretch/>
        </p:blipFill>
        <p:spPr>
          <a:xfrm>
            <a:off x="4304928" y="282783"/>
            <a:ext cx="1360241" cy="928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ight Arrow 3">
            <a:hlinkClick r:id="rId22" action="ppaction://hlinksldjump"/>
          </p:cNvPr>
          <p:cNvSpPr/>
          <p:nvPr/>
        </p:nvSpPr>
        <p:spPr>
          <a:xfrm>
            <a:off x="8407506" y="6036370"/>
            <a:ext cx="1402540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คลิก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00872" y="6140027"/>
            <a:ext cx="458811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h-TH" sz="32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ตัวอย่างผลงานนักเรียนในห้องเรียน</a:t>
            </a:r>
            <a:endParaRPr lang="en-US" sz="32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 rot="20012595">
            <a:off x="19381" y="983449"/>
            <a:ext cx="3397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รวมสื่อการสอน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 rot="19757217">
            <a:off x="5173534" y="1028772"/>
            <a:ext cx="49744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กิจกรรมสอดแทรกสารคดี</a:t>
            </a:r>
            <a:endParaRPr lang="en-US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TextBox 13">
            <a:hlinkClick r:id="rId23" action="ppaction://hlinksldjump"/>
          </p:cNvPr>
          <p:cNvSpPr txBox="1"/>
          <p:nvPr/>
        </p:nvSpPr>
        <p:spPr>
          <a:xfrm>
            <a:off x="2024042" y="1857364"/>
            <a:ext cx="1285884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sz="2000" dirty="0" smtClean="0"/>
              <a:t>โหลดโปรแกรม</a:t>
            </a:r>
            <a:endParaRPr lang="th-TH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0237425">
            <a:off x="5773118" y="4321415"/>
            <a:ext cx="300274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มาดูตัวอย่างผลงานสารคดีของนักเรียน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hlinkClick r:id="rId2" action="ppaction://hlinkfile"/>
              </a:rPr>
              <a:t>เขื่อนบางลาง	</a:t>
            </a:r>
            <a:r>
              <a:rPr lang="th-TH" dirty="0" smtClean="0"/>
              <a:t>	</a:t>
            </a:r>
            <a:r>
              <a:rPr lang="th-TH" dirty="0" smtClean="0">
                <a:hlinkClick r:id="rId3" action="ppaction://hlinkfile"/>
              </a:rPr>
              <a:t>วัดช้างให้</a:t>
            </a:r>
            <a:r>
              <a:rPr lang="th-TH" dirty="0" smtClean="0"/>
              <a:t>		</a:t>
            </a:r>
            <a:r>
              <a:rPr lang="th-TH" dirty="0" smtClean="0">
                <a:hlinkClick r:id="rId4" action="ppaction://hlinkfile"/>
              </a:rPr>
              <a:t>ศุนย์คนชรา</a:t>
            </a:r>
            <a:endParaRPr lang="th-TH" dirty="0" smtClean="0"/>
          </a:p>
          <a:p>
            <a:r>
              <a:rPr lang="th-TH" dirty="0" smtClean="0">
                <a:hlinkClick r:id="rId5" action="ppaction://hlinkfile"/>
              </a:rPr>
              <a:t>วัดถ้ำ</a:t>
            </a:r>
            <a:r>
              <a:rPr lang="th-TH" dirty="0" smtClean="0"/>
              <a:t>			</a:t>
            </a:r>
            <a:r>
              <a:rPr lang="th-TH" dirty="0" smtClean="0">
                <a:hlinkClick r:id="rId6" action="ppaction://hlinkfile"/>
              </a:rPr>
              <a:t>น้ำตกทรายขาว</a:t>
            </a:r>
            <a:r>
              <a:rPr lang="th-TH" dirty="0"/>
              <a:t>	</a:t>
            </a:r>
            <a:r>
              <a:rPr lang="th-TH" dirty="0" smtClean="0">
                <a:hlinkClick r:id="rId7" action="ppaction://hlinkfile"/>
              </a:rPr>
              <a:t>ศูนย์</a:t>
            </a:r>
            <a:r>
              <a:rPr lang="th-TH" dirty="0">
                <a:hlinkClick r:id="rId7" action="ppaction://hlinkfile"/>
              </a:rPr>
              <a:t>ทักษิณยะลา</a:t>
            </a:r>
            <a:endParaRPr lang="th-TH" dirty="0" smtClean="0"/>
          </a:p>
          <a:p>
            <a:r>
              <a:rPr lang="th-TH" dirty="0" smtClean="0">
                <a:hlinkClick r:id="rId8" action="ppaction://hlinkfile"/>
              </a:rPr>
              <a:t>ชีวิตเด็กเรียน	</a:t>
            </a:r>
            <a:r>
              <a:rPr lang="th-TH" dirty="0" smtClean="0"/>
              <a:t>	</a:t>
            </a:r>
            <a:r>
              <a:rPr lang="th-TH" dirty="0" smtClean="0">
                <a:hlinkClick r:id="rId9" action="ppaction://hlinkfile"/>
              </a:rPr>
              <a:t>วัดช้างให้</a:t>
            </a:r>
            <a:r>
              <a:rPr lang="th-TH" dirty="0" smtClean="0"/>
              <a:t>		</a:t>
            </a:r>
          </a:p>
          <a:p>
            <a:r>
              <a:rPr lang="th-TH" dirty="0" smtClean="0">
                <a:hlinkClick r:id="rId10" action="ppaction://hlinkfile"/>
              </a:rPr>
              <a:t>ยะลาน่ากลัวจริงหรือ</a:t>
            </a:r>
            <a:r>
              <a:rPr lang="th-TH" dirty="0" smtClean="0"/>
              <a:t>	</a:t>
            </a:r>
            <a:r>
              <a:rPr lang="th-TH" dirty="0" smtClean="0">
                <a:hlinkClick r:id="rId11" action="ppaction://hlinkfile"/>
              </a:rPr>
              <a:t>หาดนราทัศน์</a:t>
            </a:r>
            <a:endParaRPr lang="th-TH" dirty="0" smtClean="0"/>
          </a:p>
          <a:p>
            <a:r>
              <a:rPr lang="th-TH" dirty="0" smtClean="0">
                <a:hlinkClick r:id="rId12" action="ppaction://hlinkfile"/>
              </a:rPr>
              <a:t>เที่ยวเมืองยะลา</a:t>
            </a:r>
            <a:r>
              <a:rPr lang="th-TH" dirty="0" smtClean="0"/>
              <a:t>		</a:t>
            </a:r>
            <a:r>
              <a:rPr lang="th-TH" dirty="0" smtClean="0">
                <a:hlinkClick r:id="rId13" action="ppaction://hlinkfile"/>
              </a:rPr>
              <a:t>วัดขวด</a:t>
            </a:r>
            <a:endParaRPr lang="th-TH" dirty="0" smtClean="0"/>
          </a:p>
          <a:p>
            <a:r>
              <a:rPr lang="th-TH" dirty="0" smtClean="0">
                <a:hlinkClick r:id="rId14" action="ppaction://hlinkfile"/>
              </a:rPr>
              <a:t>แนะนำยะลา</a:t>
            </a:r>
            <a:r>
              <a:rPr lang="th-TH" dirty="0" smtClean="0"/>
              <a:t>		</a:t>
            </a:r>
            <a:r>
              <a:rPr lang="th-TH" dirty="0" smtClean="0">
                <a:hlinkClick r:id="rId15" action="ppaction://hlinkfile"/>
              </a:rPr>
              <a:t>กลเม็ดการขาย</a:t>
            </a:r>
            <a:endParaRPr lang="th-TH" dirty="0" smtClean="0"/>
          </a:p>
          <a:p>
            <a:r>
              <a:rPr lang="th-TH" dirty="0" smtClean="0">
                <a:hlinkClick r:id="rId16" action="ppaction://hlinkfile"/>
              </a:rPr>
              <a:t>โกตาบารู</a:t>
            </a:r>
            <a:r>
              <a:rPr lang="th-TH" dirty="0" smtClean="0"/>
              <a:t>		</a:t>
            </a:r>
            <a:r>
              <a:rPr lang="th-TH" dirty="0" smtClean="0">
                <a:hlinkClick r:id="rId17"/>
              </a:rPr>
              <a:t>มิตรภาพเด็กใหม่</a:t>
            </a:r>
            <a:endParaRPr lang="th-TH" dirty="0" smtClean="0"/>
          </a:p>
          <a:p>
            <a:pPr marL="0" indent="0">
              <a:buNone/>
            </a:pPr>
            <a:endParaRPr lang="th-TH" dirty="0" smtClean="0"/>
          </a:p>
        </p:txBody>
      </p:sp>
      <p:sp>
        <p:nvSpPr>
          <p:cNvPr id="4" name="Rectangle 3">
            <a:hlinkClick r:id="rId18" action="ppaction://hlinkfile"/>
          </p:cNvPr>
          <p:cNvSpPr/>
          <p:nvPr/>
        </p:nvSpPr>
        <p:spPr>
          <a:xfrm rot="20121590">
            <a:off x="5454446" y="4197323"/>
            <a:ext cx="35183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รวมผลงานทั้งหมดคลิก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64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910250"/>
          </a:xfrm>
        </p:spPr>
      </p:pic>
      <p:sp>
        <p:nvSpPr>
          <p:cNvPr id="2" name="TextBox 1"/>
          <p:cNvSpPr txBox="1"/>
          <p:nvPr/>
        </p:nvSpPr>
        <p:spPr>
          <a:xfrm>
            <a:off x="3152800" y="692696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/>
          </a:p>
        </p:txBody>
      </p:sp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2513646" y="2967335"/>
            <a:ext cx="718029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Ulead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VideoStudio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Plus 11.5 with Dolby Digital </a:t>
            </a:r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PowerPack</a:t>
            </a:r>
            <a:endParaRPr lang="en-US" sz="2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Rectangle 5">
            <a:hlinkClick r:id="rId4" action="ppaction://hlinkfile"/>
          </p:cNvPr>
          <p:cNvSpPr/>
          <p:nvPr/>
        </p:nvSpPr>
        <p:spPr>
          <a:xfrm>
            <a:off x="2524108" y="1928802"/>
            <a:ext cx="51507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sony</a:t>
            </a:r>
            <a:r>
              <a:rPr lang="es-ES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vegas pro 11 portable</a:t>
            </a:r>
            <a:endParaRPr lang="en-US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254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168</TotalTime>
  <Words>109</Words>
  <Application>Microsoft Office PowerPoint</Application>
  <PresentationFormat>A4 Paper (210x297 mm)</PresentationFormat>
  <Paragraphs>35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Executive</vt:lpstr>
      <vt:lpstr>Slide 1</vt:lpstr>
      <vt:lpstr>มาดูตัวอย่างผลงานสารคดีของนักเรียน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แนะนำการตัดต่อวิดีโอด้วย Sony vagas 7.0</dc:title>
  <dc:creator>Administrator</dc:creator>
  <cp:lastModifiedBy>sKzXP</cp:lastModifiedBy>
  <cp:revision>31</cp:revision>
  <dcterms:created xsi:type="dcterms:W3CDTF">2015-02-01T08:36:41Z</dcterms:created>
  <dcterms:modified xsi:type="dcterms:W3CDTF">2015-07-06T02:22:51Z</dcterms:modified>
</cp:coreProperties>
</file>